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notesSlides/notesSlide1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2.xml" ContentType="application/vnd.openxmlformats-officedocument.presentationml.notesSlide+xml"/>
  <Override PartName="/ppt/notesMasters/notesMaster1.xml" ContentType="application/vnd.openxmlformats-officedocument.presentationml.notesMaster+xml"/>
  <Override PartName="/ppt/theme/theme1.xml" ContentType="application/vnd.openxmlformats-officedocument.theme+xml"/>
  <Override PartName="/ppt/theme/theme2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sldIdLst>
    <p:sldId id="256" r:id="rId2"/>
    <p:sldId id="257" r:id="rId3"/>
  </p:sldIdLst>
  <p:sldSz cx="19508788" cy="109728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35" d="100"/>
          <a:sy n="35" d="100"/>
        </p:scale>
        <p:origin x="1000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3.xml"/><Relationship Id="rId5" Type="http://schemas.openxmlformats.org/officeDocument/2006/relationships/presProps" Target="presProps.xml"/><Relationship Id="rId10" Type="http://schemas.openxmlformats.org/officeDocument/2006/relationships/customXml" Target="../customXml/item2.xml"/><Relationship Id="rId4" Type="http://schemas.openxmlformats.org/officeDocument/2006/relationships/notesMaster" Target="notesMasters/notesMaster1.xml"/><Relationship Id="rId9" Type="http://schemas.openxmlformats.org/officeDocument/2006/relationships/customXml" Target="../customXml/item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E0A1DA-F736-4833-B723-B19B6F3EB5BE}" type="datetimeFigureOut">
              <a:rPr lang="es-ES" smtClean="0"/>
              <a:t>10/02/2026</a:t>
            </a:fld>
            <a:endParaRPr lang="es-ES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5CF5666-89B0-40B2-9672-65D7B19C294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435336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u="sng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6D044A-514F-4B09-8045-29DD1B87B9D8}" type="slidenum">
              <a:rPr lang="es-ES" smtClean="0"/>
              <a:t>1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69386270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E5A9F5C-0131-8892-CE9E-F3543D729FC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98ADBE18-3DD7-2892-FD7F-FAD312491B2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1546909C-1207-646E-E213-DCAA0E422B7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u="sng" dirty="0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E66CEF5A-CA5F-A38E-C510-943559FF3C3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6D044A-514F-4B09-8045-29DD1B87B9D8}" type="slidenum">
              <a:rPr lang="es-ES" smtClean="0"/>
              <a:t>2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666949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38599" y="1795781"/>
            <a:ext cx="14631591" cy="3820160"/>
          </a:xfrm>
        </p:spPr>
        <p:txBody>
          <a:bodyPr anchor="b"/>
          <a:lstStyle>
            <a:lvl1pPr algn="ctr">
              <a:defRPr sz="96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38599" y="5763261"/>
            <a:ext cx="14631591" cy="2649219"/>
          </a:xfrm>
        </p:spPr>
        <p:txBody>
          <a:bodyPr/>
          <a:lstStyle>
            <a:lvl1pPr marL="0" indent="0" algn="ctr">
              <a:buNone/>
              <a:defRPr sz="3840"/>
            </a:lvl1pPr>
            <a:lvl2pPr marL="731520" indent="0" algn="ctr">
              <a:buNone/>
              <a:defRPr sz="3200"/>
            </a:lvl2pPr>
            <a:lvl3pPr marL="1463040" indent="0" algn="ctr">
              <a:buNone/>
              <a:defRPr sz="2880"/>
            </a:lvl3pPr>
            <a:lvl4pPr marL="2194560" indent="0" algn="ctr">
              <a:buNone/>
              <a:defRPr sz="2560"/>
            </a:lvl4pPr>
            <a:lvl5pPr marL="2926080" indent="0" algn="ctr">
              <a:buNone/>
              <a:defRPr sz="2560"/>
            </a:lvl5pPr>
            <a:lvl6pPr marL="3657600" indent="0" algn="ctr">
              <a:buNone/>
              <a:defRPr sz="2560"/>
            </a:lvl6pPr>
            <a:lvl7pPr marL="4389120" indent="0" algn="ctr">
              <a:buNone/>
              <a:defRPr sz="2560"/>
            </a:lvl7pPr>
            <a:lvl8pPr marL="5120640" indent="0" algn="ctr">
              <a:buNone/>
              <a:defRPr sz="2560"/>
            </a:lvl8pPr>
            <a:lvl9pPr marL="5852160" indent="0" algn="ctr">
              <a:buNone/>
              <a:defRPr sz="256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4A43C9-F6E2-443D-8F9B-87909D38B701}" type="datetimeFigureOut">
              <a:rPr lang="es-ES" smtClean="0"/>
              <a:t>10/02/2026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BFD10C-9418-4533-8D8B-95172808E00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787691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4A43C9-F6E2-443D-8F9B-87909D38B701}" type="datetimeFigureOut">
              <a:rPr lang="es-ES" smtClean="0"/>
              <a:t>10/02/2026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BFD10C-9418-4533-8D8B-95172808E00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722362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3960977" y="584200"/>
            <a:ext cx="4206582" cy="9298941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41229" y="584200"/>
            <a:ext cx="12375887" cy="9298941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4A43C9-F6E2-443D-8F9B-87909D38B701}" type="datetimeFigureOut">
              <a:rPr lang="es-ES" smtClean="0"/>
              <a:t>10/02/2026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BFD10C-9418-4533-8D8B-95172808E00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249065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4A43C9-F6E2-443D-8F9B-87909D38B701}" type="datetimeFigureOut">
              <a:rPr lang="es-ES" smtClean="0"/>
              <a:t>10/02/2026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BFD10C-9418-4533-8D8B-95172808E00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941426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1068" y="2735582"/>
            <a:ext cx="16826330" cy="4564379"/>
          </a:xfrm>
        </p:spPr>
        <p:txBody>
          <a:bodyPr anchor="b"/>
          <a:lstStyle>
            <a:lvl1pPr>
              <a:defRPr sz="96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31068" y="7343142"/>
            <a:ext cx="16826330" cy="2400299"/>
          </a:xfrm>
        </p:spPr>
        <p:txBody>
          <a:bodyPr/>
          <a:lstStyle>
            <a:lvl1pPr marL="0" indent="0">
              <a:buNone/>
              <a:defRPr sz="3840">
                <a:solidFill>
                  <a:schemeClr val="tx1">
                    <a:tint val="82000"/>
                  </a:schemeClr>
                </a:solidFill>
              </a:defRPr>
            </a:lvl1pPr>
            <a:lvl2pPr marL="731520" indent="0">
              <a:buNone/>
              <a:defRPr sz="3200">
                <a:solidFill>
                  <a:schemeClr val="tx1">
                    <a:tint val="82000"/>
                  </a:schemeClr>
                </a:solidFill>
              </a:defRPr>
            </a:lvl2pPr>
            <a:lvl3pPr marL="1463040" indent="0">
              <a:buNone/>
              <a:defRPr sz="2880">
                <a:solidFill>
                  <a:schemeClr val="tx1">
                    <a:tint val="82000"/>
                  </a:schemeClr>
                </a:solidFill>
              </a:defRPr>
            </a:lvl3pPr>
            <a:lvl4pPr marL="2194560" indent="0">
              <a:buNone/>
              <a:defRPr sz="2560">
                <a:solidFill>
                  <a:schemeClr val="tx1">
                    <a:tint val="82000"/>
                  </a:schemeClr>
                </a:solidFill>
              </a:defRPr>
            </a:lvl4pPr>
            <a:lvl5pPr marL="2926080" indent="0">
              <a:buNone/>
              <a:defRPr sz="2560">
                <a:solidFill>
                  <a:schemeClr val="tx1">
                    <a:tint val="82000"/>
                  </a:schemeClr>
                </a:solidFill>
              </a:defRPr>
            </a:lvl5pPr>
            <a:lvl6pPr marL="3657600" indent="0">
              <a:buNone/>
              <a:defRPr sz="2560">
                <a:solidFill>
                  <a:schemeClr val="tx1">
                    <a:tint val="82000"/>
                  </a:schemeClr>
                </a:solidFill>
              </a:defRPr>
            </a:lvl6pPr>
            <a:lvl7pPr marL="4389120" indent="0">
              <a:buNone/>
              <a:defRPr sz="2560">
                <a:solidFill>
                  <a:schemeClr val="tx1">
                    <a:tint val="82000"/>
                  </a:schemeClr>
                </a:solidFill>
              </a:defRPr>
            </a:lvl7pPr>
            <a:lvl8pPr marL="5120640" indent="0">
              <a:buNone/>
              <a:defRPr sz="2560">
                <a:solidFill>
                  <a:schemeClr val="tx1">
                    <a:tint val="82000"/>
                  </a:schemeClr>
                </a:solidFill>
              </a:defRPr>
            </a:lvl8pPr>
            <a:lvl9pPr marL="5852160" indent="0">
              <a:buNone/>
              <a:defRPr sz="256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4A43C9-F6E2-443D-8F9B-87909D38B701}" type="datetimeFigureOut">
              <a:rPr lang="es-ES" smtClean="0"/>
              <a:t>10/02/2026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BFD10C-9418-4533-8D8B-95172808E00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532306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41229" y="2921000"/>
            <a:ext cx="8291235" cy="6962141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876324" y="2921000"/>
            <a:ext cx="8291235" cy="6962141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4A43C9-F6E2-443D-8F9B-87909D38B701}" type="datetimeFigureOut">
              <a:rPr lang="es-ES" smtClean="0"/>
              <a:t>10/02/2026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BFD10C-9418-4533-8D8B-95172808E00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9159823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3770" y="584201"/>
            <a:ext cx="16826330" cy="2120901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3771" y="2689861"/>
            <a:ext cx="8253131" cy="1318259"/>
          </a:xfrm>
        </p:spPr>
        <p:txBody>
          <a:bodyPr anchor="b"/>
          <a:lstStyle>
            <a:lvl1pPr marL="0" indent="0">
              <a:buNone/>
              <a:defRPr sz="3840" b="1"/>
            </a:lvl1pPr>
            <a:lvl2pPr marL="731520" indent="0">
              <a:buNone/>
              <a:defRPr sz="3200" b="1"/>
            </a:lvl2pPr>
            <a:lvl3pPr marL="1463040" indent="0">
              <a:buNone/>
              <a:defRPr sz="2880" b="1"/>
            </a:lvl3pPr>
            <a:lvl4pPr marL="2194560" indent="0">
              <a:buNone/>
              <a:defRPr sz="2560" b="1"/>
            </a:lvl4pPr>
            <a:lvl5pPr marL="2926080" indent="0">
              <a:buNone/>
              <a:defRPr sz="2560" b="1"/>
            </a:lvl5pPr>
            <a:lvl6pPr marL="3657600" indent="0">
              <a:buNone/>
              <a:defRPr sz="2560" b="1"/>
            </a:lvl6pPr>
            <a:lvl7pPr marL="4389120" indent="0">
              <a:buNone/>
              <a:defRPr sz="2560" b="1"/>
            </a:lvl7pPr>
            <a:lvl8pPr marL="5120640" indent="0">
              <a:buNone/>
              <a:defRPr sz="2560" b="1"/>
            </a:lvl8pPr>
            <a:lvl9pPr marL="5852160" indent="0">
              <a:buNone/>
              <a:defRPr sz="256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43771" y="4008120"/>
            <a:ext cx="8253131" cy="5895341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9876324" y="2689861"/>
            <a:ext cx="8293776" cy="1318259"/>
          </a:xfrm>
        </p:spPr>
        <p:txBody>
          <a:bodyPr anchor="b"/>
          <a:lstStyle>
            <a:lvl1pPr marL="0" indent="0">
              <a:buNone/>
              <a:defRPr sz="3840" b="1"/>
            </a:lvl1pPr>
            <a:lvl2pPr marL="731520" indent="0">
              <a:buNone/>
              <a:defRPr sz="3200" b="1"/>
            </a:lvl2pPr>
            <a:lvl3pPr marL="1463040" indent="0">
              <a:buNone/>
              <a:defRPr sz="2880" b="1"/>
            </a:lvl3pPr>
            <a:lvl4pPr marL="2194560" indent="0">
              <a:buNone/>
              <a:defRPr sz="2560" b="1"/>
            </a:lvl4pPr>
            <a:lvl5pPr marL="2926080" indent="0">
              <a:buNone/>
              <a:defRPr sz="2560" b="1"/>
            </a:lvl5pPr>
            <a:lvl6pPr marL="3657600" indent="0">
              <a:buNone/>
              <a:defRPr sz="2560" b="1"/>
            </a:lvl6pPr>
            <a:lvl7pPr marL="4389120" indent="0">
              <a:buNone/>
              <a:defRPr sz="2560" b="1"/>
            </a:lvl7pPr>
            <a:lvl8pPr marL="5120640" indent="0">
              <a:buNone/>
              <a:defRPr sz="2560" b="1"/>
            </a:lvl8pPr>
            <a:lvl9pPr marL="5852160" indent="0">
              <a:buNone/>
              <a:defRPr sz="256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9876324" y="4008120"/>
            <a:ext cx="8293776" cy="5895341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4A43C9-F6E2-443D-8F9B-87909D38B701}" type="datetimeFigureOut">
              <a:rPr lang="es-ES" smtClean="0"/>
              <a:t>10/02/2026</a:t>
            </a:fld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BFD10C-9418-4533-8D8B-95172808E00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701330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4A43C9-F6E2-443D-8F9B-87909D38B701}" type="datetimeFigureOut">
              <a:rPr lang="es-ES" smtClean="0"/>
              <a:t>10/02/2026</a:t>
            </a:fld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BFD10C-9418-4533-8D8B-95172808E00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559339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4A43C9-F6E2-443D-8F9B-87909D38B701}" type="datetimeFigureOut">
              <a:rPr lang="es-ES" smtClean="0"/>
              <a:t>10/02/2026</a:t>
            </a:fld>
            <a:endParaRPr lang="es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BFD10C-9418-4533-8D8B-95172808E00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290727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3771" y="731520"/>
            <a:ext cx="6292091" cy="2560320"/>
          </a:xfrm>
        </p:spPr>
        <p:txBody>
          <a:bodyPr anchor="b"/>
          <a:lstStyle>
            <a:lvl1pPr>
              <a:defRPr sz="512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93776" y="1579881"/>
            <a:ext cx="9876324" cy="7797800"/>
          </a:xfrm>
        </p:spPr>
        <p:txBody>
          <a:bodyPr/>
          <a:lstStyle>
            <a:lvl1pPr>
              <a:defRPr sz="5120"/>
            </a:lvl1pPr>
            <a:lvl2pPr>
              <a:defRPr sz="4480"/>
            </a:lvl2pPr>
            <a:lvl3pPr>
              <a:defRPr sz="3840"/>
            </a:lvl3pPr>
            <a:lvl4pPr>
              <a:defRPr sz="3200"/>
            </a:lvl4pPr>
            <a:lvl5pPr>
              <a:defRPr sz="3200"/>
            </a:lvl5pPr>
            <a:lvl6pPr>
              <a:defRPr sz="3200"/>
            </a:lvl6pPr>
            <a:lvl7pPr>
              <a:defRPr sz="3200"/>
            </a:lvl7pPr>
            <a:lvl8pPr>
              <a:defRPr sz="3200"/>
            </a:lvl8pPr>
            <a:lvl9pPr>
              <a:defRPr sz="32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3771" y="3291840"/>
            <a:ext cx="6292091" cy="6098541"/>
          </a:xfrm>
        </p:spPr>
        <p:txBody>
          <a:bodyPr/>
          <a:lstStyle>
            <a:lvl1pPr marL="0" indent="0">
              <a:buNone/>
              <a:defRPr sz="2560"/>
            </a:lvl1pPr>
            <a:lvl2pPr marL="731520" indent="0">
              <a:buNone/>
              <a:defRPr sz="2240"/>
            </a:lvl2pPr>
            <a:lvl3pPr marL="1463040" indent="0">
              <a:buNone/>
              <a:defRPr sz="1920"/>
            </a:lvl3pPr>
            <a:lvl4pPr marL="2194560" indent="0">
              <a:buNone/>
              <a:defRPr sz="1600"/>
            </a:lvl4pPr>
            <a:lvl5pPr marL="2926080" indent="0">
              <a:buNone/>
              <a:defRPr sz="1600"/>
            </a:lvl5pPr>
            <a:lvl6pPr marL="3657600" indent="0">
              <a:buNone/>
              <a:defRPr sz="1600"/>
            </a:lvl6pPr>
            <a:lvl7pPr marL="4389120" indent="0">
              <a:buNone/>
              <a:defRPr sz="1600"/>
            </a:lvl7pPr>
            <a:lvl8pPr marL="5120640" indent="0">
              <a:buNone/>
              <a:defRPr sz="1600"/>
            </a:lvl8pPr>
            <a:lvl9pPr marL="5852160" indent="0">
              <a:buNone/>
              <a:defRPr sz="16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4A43C9-F6E2-443D-8F9B-87909D38B701}" type="datetimeFigureOut">
              <a:rPr lang="es-ES" smtClean="0"/>
              <a:t>10/02/2026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BFD10C-9418-4533-8D8B-95172808E00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50588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3771" y="731520"/>
            <a:ext cx="6292091" cy="2560320"/>
          </a:xfrm>
        </p:spPr>
        <p:txBody>
          <a:bodyPr anchor="b"/>
          <a:lstStyle>
            <a:lvl1pPr>
              <a:defRPr sz="512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293776" y="1579881"/>
            <a:ext cx="9876324" cy="7797800"/>
          </a:xfrm>
        </p:spPr>
        <p:txBody>
          <a:bodyPr anchor="t"/>
          <a:lstStyle>
            <a:lvl1pPr marL="0" indent="0">
              <a:buNone/>
              <a:defRPr sz="5120"/>
            </a:lvl1pPr>
            <a:lvl2pPr marL="731520" indent="0">
              <a:buNone/>
              <a:defRPr sz="4480"/>
            </a:lvl2pPr>
            <a:lvl3pPr marL="1463040" indent="0">
              <a:buNone/>
              <a:defRPr sz="3840"/>
            </a:lvl3pPr>
            <a:lvl4pPr marL="2194560" indent="0">
              <a:buNone/>
              <a:defRPr sz="3200"/>
            </a:lvl4pPr>
            <a:lvl5pPr marL="2926080" indent="0">
              <a:buNone/>
              <a:defRPr sz="3200"/>
            </a:lvl5pPr>
            <a:lvl6pPr marL="3657600" indent="0">
              <a:buNone/>
              <a:defRPr sz="3200"/>
            </a:lvl6pPr>
            <a:lvl7pPr marL="4389120" indent="0">
              <a:buNone/>
              <a:defRPr sz="3200"/>
            </a:lvl7pPr>
            <a:lvl8pPr marL="5120640" indent="0">
              <a:buNone/>
              <a:defRPr sz="3200"/>
            </a:lvl8pPr>
            <a:lvl9pPr marL="5852160" indent="0">
              <a:buNone/>
              <a:defRPr sz="32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3771" y="3291840"/>
            <a:ext cx="6292091" cy="6098541"/>
          </a:xfrm>
        </p:spPr>
        <p:txBody>
          <a:bodyPr/>
          <a:lstStyle>
            <a:lvl1pPr marL="0" indent="0">
              <a:buNone/>
              <a:defRPr sz="2560"/>
            </a:lvl1pPr>
            <a:lvl2pPr marL="731520" indent="0">
              <a:buNone/>
              <a:defRPr sz="2240"/>
            </a:lvl2pPr>
            <a:lvl3pPr marL="1463040" indent="0">
              <a:buNone/>
              <a:defRPr sz="1920"/>
            </a:lvl3pPr>
            <a:lvl4pPr marL="2194560" indent="0">
              <a:buNone/>
              <a:defRPr sz="1600"/>
            </a:lvl4pPr>
            <a:lvl5pPr marL="2926080" indent="0">
              <a:buNone/>
              <a:defRPr sz="1600"/>
            </a:lvl5pPr>
            <a:lvl6pPr marL="3657600" indent="0">
              <a:buNone/>
              <a:defRPr sz="1600"/>
            </a:lvl6pPr>
            <a:lvl7pPr marL="4389120" indent="0">
              <a:buNone/>
              <a:defRPr sz="1600"/>
            </a:lvl7pPr>
            <a:lvl8pPr marL="5120640" indent="0">
              <a:buNone/>
              <a:defRPr sz="1600"/>
            </a:lvl8pPr>
            <a:lvl9pPr marL="5852160" indent="0">
              <a:buNone/>
              <a:defRPr sz="16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4A43C9-F6E2-443D-8F9B-87909D38B701}" type="datetimeFigureOut">
              <a:rPr lang="es-ES" smtClean="0"/>
              <a:t>10/02/2026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BFD10C-9418-4533-8D8B-95172808E00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278061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41229" y="584201"/>
            <a:ext cx="16826330" cy="21209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1229" y="2921000"/>
            <a:ext cx="16826330" cy="696214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41229" y="10170161"/>
            <a:ext cx="4389477" cy="5842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92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C14A43C9-F6E2-443D-8F9B-87909D38B701}" type="datetimeFigureOut">
              <a:rPr lang="es-ES" smtClean="0"/>
              <a:t>10/02/2026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462286" y="10170161"/>
            <a:ext cx="6584216" cy="5842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92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3778082" y="10170161"/>
            <a:ext cx="4389477" cy="5842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92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DBFD10C-9418-4533-8D8B-95172808E00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947349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463040" rtl="0" eaLnBrk="1" latinLnBrk="0" hangingPunct="1">
        <a:lnSpc>
          <a:spcPct val="90000"/>
        </a:lnSpc>
        <a:spcBef>
          <a:spcPct val="0"/>
        </a:spcBef>
        <a:buNone/>
        <a:defRPr sz="70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65760" indent="-365760" algn="l" defTabSz="1463040" rtl="0" eaLnBrk="1" latinLnBrk="0" hangingPunct="1">
        <a:lnSpc>
          <a:spcPct val="90000"/>
        </a:lnSpc>
        <a:spcBef>
          <a:spcPts val="1600"/>
        </a:spcBef>
        <a:buFont typeface="Arial" panose="020B0604020202020204" pitchFamily="34" charset="0"/>
        <a:buChar char="•"/>
        <a:defRPr sz="4480" kern="1200">
          <a:solidFill>
            <a:schemeClr val="tx1"/>
          </a:solidFill>
          <a:latin typeface="+mn-lt"/>
          <a:ea typeface="+mn-ea"/>
          <a:cs typeface="+mn-cs"/>
        </a:defRPr>
      </a:lvl1pPr>
      <a:lvl2pPr marL="1097280" indent="-365760" algn="l" defTabSz="1463040" rtl="0" eaLnBrk="1" latinLnBrk="0" hangingPunct="1">
        <a:lnSpc>
          <a:spcPct val="90000"/>
        </a:lnSpc>
        <a:spcBef>
          <a:spcPts val="800"/>
        </a:spcBef>
        <a:buFont typeface="Arial" panose="020B0604020202020204" pitchFamily="34" charset="0"/>
        <a:buChar char="•"/>
        <a:defRPr sz="3840" kern="1200">
          <a:solidFill>
            <a:schemeClr val="tx1"/>
          </a:solidFill>
          <a:latin typeface="+mn-lt"/>
          <a:ea typeface="+mn-ea"/>
          <a:cs typeface="+mn-cs"/>
        </a:defRPr>
      </a:lvl2pPr>
      <a:lvl3pPr marL="1828800" indent="-365760" algn="l" defTabSz="1463040" rtl="0" eaLnBrk="1" latinLnBrk="0" hangingPunct="1">
        <a:lnSpc>
          <a:spcPct val="90000"/>
        </a:lnSpc>
        <a:spcBef>
          <a:spcPts val="8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560320" indent="-365760" algn="l" defTabSz="1463040" rtl="0" eaLnBrk="1" latinLnBrk="0" hangingPunct="1">
        <a:lnSpc>
          <a:spcPct val="90000"/>
        </a:lnSpc>
        <a:spcBef>
          <a:spcPts val="8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4pPr>
      <a:lvl5pPr marL="3291840" indent="-365760" algn="l" defTabSz="1463040" rtl="0" eaLnBrk="1" latinLnBrk="0" hangingPunct="1">
        <a:lnSpc>
          <a:spcPct val="90000"/>
        </a:lnSpc>
        <a:spcBef>
          <a:spcPts val="8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5pPr>
      <a:lvl6pPr marL="4023360" indent="-365760" algn="l" defTabSz="1463040" rtl="0" eaLnBrk="1" latinLnBrk="0" hangingPunct="1">
        <a:lnSpc>
          <a:spcPct val="90000"/>
        </a:lnSpc>
        <a:spcBef>
          <a:spcPts val="8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6pPr>
      <a:lvl7pPr marL="4754880" indent="-365760" algn="l" defTabSz="1463040" rtl="0" eaLnBrk="1" latinLnBrk="0" hangingPunct="1">
        <a:lnSpc>
          <a:spcPct val="90000"/>
        </a:lnSpc>
        <a:spcBef>
          <a:spcPts val="8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7pPr>
      <a:lvl8pPr marL="5486400" indent="-365760" algn="l" defTabSz="1463040" rtl="0" eaLnBrk="1" latinLnBrk="0" hangingPunct="1">
        <a:lnSpc>
          <a:spcPct val="90000"/>
        </a:lnSpc>
        <a:spcBef>
          <a:spcPts val="8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8pPr>
      <a:lvl9pPr marL="6217920" indent="-365760" algn="l" defTabSz="1463040" rtl="0" eaLnBrk="1" latinLnBrk="0" hangingPunct="1">
        <a:lnSpc>
          <a:spcPct val="90000"/>
        </a:lnSpc>
        <a:spcBef>
          <a:spcPts val="8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463040" rtl="0" eaLnBrk="1" latinLnBrk="0" hangingPunct="1">
        <a:defRPr sz="288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algn="l" defTabSz="1463040" rtl="0" eaLnBrk="1" latinLnBrk="0" hangingPunct="1"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463040" algn="l" defTabSz="1463040" rtl="0" eaLnBrk="1" latinLnBrk="0" hangingPunct="1">
        <a:defRPr sz="2880" kern="1200">
          <a:solidFill>
            <a:schemeClr val="tx1"/>
          </a:solidFill>
          <a:latin typeface="+mn-lt"/>
          <a:ea typeface="+mn-ea"/>
          <a:cs typeface="+mn-cs"/>
        </a:defRPr>
      </a:lvl3pPr>
      <a:lvl4pPr marL="2194560" algn="l" defTabSz="1463040" rtl="0" eaLnBrk="1" latinLnBrk="0" hangingPunct="1">
        <a:defRPr sz="2880" kern="1200">
          <a:solidFill>
            <a:schemeClr val="tx1"/>
          </a:solidFill>
          <a:latin typeface="+mn-lt"/>
          <a:ea typeface="+mn-ea"/>
          <a:cs typeface="+mn-cs"/>
        </a:defRPr>
      </a:lvl4pPr>
      <a:lvl5pPr marL="2926080" algn="l" defTabSz="1463040" rtl="0" eaLnBrk="1" latinLnBrk="0" hangingPunct="1">
        <a:defRPr sz="2880" kern="1200">
          <a:solidFill>
            <a:schemeClr val="tx1"/>
          </a:solidFill>
          <a:latin typeface="+mn-lt"/>
          <a:ea typeface="+mn-ea"/>
          <a:cs typeface="+mn-cs"/>
        </a:defRPr>
      </a:lvl5pPr>
      <a:lvl6pPr marL="3657600" algn="l" defTabSz="1463040" rtl="0" eaLnBrk="1" latinLnBrk="0" hangingPunct="1">
        <a:defRPr sz="2880" kern="1200">
          <a:solidFill>
            <a:schemeClr val="tx1"/>
          </a:solidFill>
          <a:latin typeface="+mn-lt"/>
          <a:ea typeface="+mn-ea"/>
          <a:cs typeface="+mn-cs"/>
        </a:defRPr>
      </a:lvl6pPr>
      <a:lvl7pPr marL="4389120" algn="l" defTabSz="1463040" rtl="0" eaLnBrk="1" latinLnBrk="0" hangingPunct="1">
        <a:defRPr sz="2880" kern="1200">
          <a:solidFill>
            <a:schemeClr val="tx1"/>
          </a:solidFill>
          <a:latin typeface="+mn-lt"/>
          <a:ea typeface="+mn-ea"/>
          <a:cs typeface="+mn-cs"/>
        </a:defRPr>
      </a:lvl7pPr>
      <a:lvl8pPr marL="5120640" algn="l" defTabSz="1463040" rtl="0" eaLnBrk="1" latinLnBrk="0" hangingPunct="1">
        <a:defRPr sz="2880" kern="1200">
          <a:solidFill>
            <a:schemeClr val="tx1"/>
          </a:solidFill>
          <a:latin typeface="+mn-lt"/>
          <a:ea typeface="+mn-ea"/>
          <a:cs typeface="+mn-cs"/>
        </a:defRPr>
      </a:lvl8pPr>
      <a:lvl9pPr marL="5852160" algn="l" defTabSz="1463040" rtl="0" eaLnBrk="1" latinLnBrk="0" hangingPunct="1">
        <a:defRPr sz="288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Forma, Rectángulo&#10;&#10;El contenido generado por IA puede ser incorrecto.">
            <a:extLst>
              <a:ext uri="{FF2B5EF4-FFF2-40B4-BE49-F238E27FC236}">
                <a16:creationId xmlns:a16="http://schemas.microsoft.com/office/drawing/2014/main" id="{C2945E14-351A-49A1-CAE6-9CE9E209A16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9508788" cy="10972800"/>
          </a:xfrm>
          <a:prstGeom prst="rect">
            <a:avLst/>
          </a:prstGeom>
        </p:spPr>
      </p:pic>
      <p:pic>
        <p:nvPicPr>
          <p:cNvPr id="4" name="Imagen 3" descr="Un dibujo de una persona&#10;&#10;El contenido generado por IA puede ser incorrecto.">
            <a:extLst>
              <a:ext uri="{FF2B5EF4-FFF2-40B4-BE49-F238E27FC236}">
                <a16:creationId xmlns:a16="http://schemas.microsoft.com/office/drawing/2014/main" id="{A5078B60-6477-3C41-DBE0-9CE38A32BF4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63331" y="1007390"/>
            <a:ext cx="6602043" cy="6873248"/>
          </a:xfrm>
          <a:prstGeom prst="rect">
            <a:avLst/>
          </a:prstGeom>
        </p:spPr>
      </p:pic>
      <p:sp>
        <p:nvSpPr>
          <p:cNvPr id="7" name="CuadroTexto 6">
            <a:extLst>
              <a:ext uri="{FF2B5EF4-FFF2-40B4-BE49-F238E27FC236}">
                <a16:creationId xmlns:a16="http://schemas.microsoft.com/office/drawing/2014/main" id="{4A5D8EBB-4B92-292B-B4EE-0063595F15EF}"/>
              </a:ext>
            </a:extLst>
          </p:cNvPr>
          <p:cNvSpPr txBox="1"/>
          <p:nvPr/>
        </p:nvSpPr>
        <p:spPr>
          <a:xfrm>
            <a:off x="945333" y="3690655"/>
            <a:ext cx="9751100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80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TEXT / TEXTO</a:t>
            </a:r>
          </a:p>
        </p:txBody>
      </p:sp>
      <p:pic>
        <p:nvPicPr>
          <p:cNvPr id="11" name="Imagen 10" descr="Texto, Correo electrónico&#10;&#10;El contenido generado por IA puede ser incorrecto.">
            <a:extLst>
              <a:ext uri="{FF2B5EF4-FFF2-40B4-BE49-F238E27FC236}">
                <a16:creationId xmlns:a16="http://schemas.microsoft.com/office/drawing/2014/main" id="{93D4CCB2-2218-5025-86CF-D78D7CC57F7D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1107" y="9486686"/>
            <a:ext cx="3800965" cy="1001921"/>
          </a:xfrm>
          <a:prstGeom prst="rect">
            <a:avLst/>
          </a:prstGeom>
        </p:spPr>
      </p:pic>
      <p:pic>
        <p:nvPicPr>
          <p:cNvPr id="12" name="Imagen 11" descr="Interfaz de usuario gráfica, Texto&#10;&#10;El contenido generado por IA puede ser incorrecto.">
            <a:extLst>
              <a:ext uri="{FF2B5EF4-FFF2-40B4-BE49-F238E27FC236}">
                <a16:creationId xmlns:a16="http://schemas.microsoft.com/office/drawing/2014/main" id="{A42F1C65-A491-B919-A975-EADA5238F756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9482" y="9496078"/>
            <a:ext cx="2874502" cy="909652"/>
          </a:xfrm>
          <a:prstGeom prst="rect">
            <a:avLst/>
          </a:prstGeom>
        </p:spPr>
      </p:pic>
      <p:sp>
        <p:nvSpPr>
          <p:cNvPr id="14" name="CuadroTexto 13">
            <a:extLst>
              <a:ext uri="{FF2B5EF4-FFF2-40B4-BE49-F238E27FC236}">
                <a16:creationId xmlns:a16="http://schemas.microsoft.com/office/drawing/2014/main" id="{16D6770E-5412-7D91-FE05-37E053465B18}"/>
              </a:ext>
            </a:extLst>
          </p:cNvPr>
          <p:cNvSpPr txBox="1"/>
          <p:nvPr/>
        </p:nvSpPr>
        <p:spPr>
          <a:xfrm>
            <a:off x="4661107" y="7018070"/>
            <a:ext cx="9756182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sz="32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LOGO AREA / ZONA DE LOGOS</a:t>
            </a:r>
            <a:endParaRPr lang="es-ES" sz="3200" dirty="0"/>
          </a:p>
        </p:txBody>
      </p:sp>
      <p:sp>
        <p:nvSpPr>
          <p:cNvPr id="16" name="CuadroTexto 15">
            <a:extLst>
              <a:ext uri="{FF2B5EF4-FFF2-40B4-BE49-F238E27FC236}">
                <a16:creationId xmlns:a16="http://schemas.microsoft.com/office/drawing/2014/main" id="{C121F3C5-9A03-546D-E4F7-F3D16358E017}"/>
              </a:ext>
            </a:extLst>
          </p:cNvPr>
          <p:cNvSpPr txBox="1"/>
          <p:nvPr/>
        </p:nvSpPr>
        <p:spPr>
          <a:xfrm>
            <a:off x="12658240" y="1249365"/>
            <a:ext cx="975618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sz="1800" b="1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Iconographic</a:t>
            </a:r>
            <a:r>
              <a:rPr lang="es-ES" sz="18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es-ES" sz="1800" b="1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element</a:t>
            </a:r>
            <a:r>
              <a:rPr lang="es-ES" sz="18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/ Elemento iconográfico</a:t>
            </a:r>
            <a:endParaRPr lang="es-ES" sz="1800" dirty="0"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17" name="Rectángulo 16">
            <a:extLst>
              <a:ext uri="{FF2B5EF4-FFF2-40B4-BE49-F238E27FC236}">
                <a16:creationId xmlns:a16="http://schemas.microsoft.com/office/drawing/2014/main" id="{B3399145-7FCA-7A2E-7F3E-0A4DFDDC6BD0}"/>
              </a:ext>
            </a:extLst>
          </p:cNvPr>
          <p:cNvSpPr/>
          <p:nvPr/>
        </p:nvSpPr>
        <p:spPr>
          <a:xfrm>
            <a:off x="10848814" y="1007390"/>
            <a:ext cx="8431078" cy="6602278"/>
          </a:xfrm>
          <a:prstGeom prst="rect">
            <a:avLst/>
          </a:prstGeom>
          <a:noFill/>
          <a:ln w="7620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9" name="CuadroTexto 18">
            <a:extLst>
              <a:ext uri="{FF2B5EF4-FFF2-40B4-BE49-F238E27FC236}">
                <a16:creationId xmlns:a16="http://schemas.microsoft.com/office/drawing/2014/main" id="{8FD7BBAA-CBB9-A2E0-E1AE-FF3BCEB94867}"/>
              </a:ext>
            </a:extLst>
          </p:cNvPr>
          <p:cNvSpPr txBox="1"/>
          <p:nvPr/>
        </p:nvSpPr>
        <p:spPr>
          <a:xfrm>
            <a:off x="2832313" y="9057387"/>
            <a:ext cx="11259518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sz="20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Logos del congreso EN/ES</a:t>
            </a:r>
            <a:endParaRPr lang="es-ES" sz="2000" dirty="0"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20" name="Rectángulo 19">
            <a:extLst>
              <a:ext uri="{FF2B5EF4-FFF2-40B4-BE49-F238E27FC236}">
                <a16:creationId xmlns:a16="http://schemas.microsoft.com/office/drawing/2014/main" id="{2750D60B-1F27-C57D-FF37-4E12870FD807}"/>
              </a:ext>
            </a:extLst>
          </p:cNvPr>
          <p:cNvSpPr/>
          <p:nvPr/>
        </p:nvSpPr>
        <p:spPr>
          <a:xfrm>
            <a:off x="1259516" y="8725546"/>
            <a:ext cx="17400443" cy="1990002"/>
          </a:xfrm>
          <a:prstGeom prst="rect">
            <a:avLst/>
          </a:prstGeom>
          <a:noFill/>
          <a:ln w="7620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1" name="Flecha: hacia abajo 20">
            <a:extLst>
              <a:ext uri="{FF2B5EF4-FFF2-40B4-BE49-F238E27FC236}">
                <a16:creationId xmlns:a16="http://schemas.microsoft.com/office/drawing/2014/main" id="{0E6BF0DD-BC0E-5756-EDC7-4C9F605EAE0D}"/>
              </a:ext>
            </a:extLst>
          </p:cNvPr>
          <p:cNvSpPr/>
          <p:nvPr/>
        </p:nvSpPr>
        <p:spPr>
          <a:xfrm>
            <a:off x="6495686" y="7580479"/>
            <a:ext cx="1249772" cy="1003811"/>
          </a:xfrm>
          <a:prstGeom prst="downArrow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887928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63A4079-7C0E-AF44-43E2-F364DBE4EE3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Forma, Rectángulo&#10;&#10;El contenido generado por IA puede ser incorrecto.">
            <a:extLst>
              <a:ext uri="{FF2B5EF4-FFF2-40B4-BE49-F238E27FC236}">
                <a16:creationId xmlns:a16="http://schemas.microsoft.com/office/drawing/2014/main" id="{646EB594-06B6-2925-4DF6-267547C97AC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9508788" cy="1097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8189364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Tema de 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cambio" id="{D7E12DCB-11CC-4FAA-9ACF-462C15AC7DF3}" vid="{941C7C5B-C9E5-4D2E-A03F-BD8B61CD71B6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FB6BDAF08E0C894489539E7AEF7B173D" ma:contentTypeVersion="14" ma:contentTypeDescription="Crear nuevo documento." ma:contentTypeScope="" ma:versionID="3f81cfbc8d37203bcead0c09931783c1">
  <xsd:schema xmlns:xsd="http://www.w3.org/2001/XMLSchema" xmlns:xs="http://www.w3.org/2001/XMLSchema" xmlns:p="http://schemas.microsoft.com/office/2006/metadata/properties" xmlns:ns2="5e5b709c-0542-46d4-a0ec-b810a7da6f94" xmlns:ns3="05206086-a3ae-410a-b55f-bbf20f59fc94" targetNamespace="http://schemas.microsoft.com/office/2006/metadata/properties" ma:root="true" ma:fieldsID="5c6a83bd1ab0fad5ec49e8d6fc4c2c7d" ns2:_="" ns3:_="">
    <xsd:import namespace="5e5b709c-0542-46d4-a0ec-b810a7da6f94"/>
    <xsd:import namespace="05206086-a3ae-410a-b55f-bbf20f59fc94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e5b709c-0542-46d4-a0ec-b810a7da6f9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Etiquetas de imagen" ma:readOnly="false" ma:fieldId="{5cf76f15-5ced-4ddc-b409-7134ff3c332f}" ma:taxonomyMulti="true" ma:sspId="aa4eac88-8ae6-4a96-90c7-97bc93c844ef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5206086-a3ae-410a-b55f-bbf20f59fc94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10aaa65f-0262-4cd0-9ecc-d8e28cb4024c}" ma:internalName="TaxCatchAll" ma:showField="CatchAllData" ma:web="05206086-a3ae-410a-b55f-bbf20f59fc94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Compartido con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Detalles de uso compartido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ni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5e5b709c-0542-46d4-a0ec-b810a7da6f94">
      <Terms xmlns="http://schemas.microsoft.com/office/infopath/2007/PartnerControls"/>
    </lcf76f155ced4ddcb4097134ff3c332f>
    <TaxCatchAll xmlns="05206086-a3ae-410a-b55f-bbf20f59fc94" xsi:nil="true"/>
  </documentManagement>
</p:properties>
</file>

<file path=customXml/itemProps1.xml><?xml version="1.0" encoding="utf-8"?>
<ds:datastoreItem xmlns:ds="http://schemas.openxmlformats.org/officeDocument/2006/customXml" ds:itemID="{284CCD55-0B67-4946-BE6D-9DE5091A74DE}"/>
</file>

<file path=customXml/itemProps2.xml><?xml version="1.0" encoding="utf-8"?>
<ds:datastoreItem xmlns:ds="http://schemas.openxmlformats.org/officeDocument/2006/customXml" ds:itemID="{14B0DDF4-8392-420A-B6DB-623AF23DD825}"/>
</file>

<file path=customXml/itemProps3.xml><?xml version="1.0" encoding="utf-8"?>
<ds:datastoreItem xmlns:ds="http://schemas.openxmlformats.org/officeDocument/2006/customXml" ds:itemID="{26F40D9F-C6C0-4B9F-ACD1-5E927C64061D}"/>
</file>

<file path=docProps/app.xml><?xml version="1.0" encoding="utf-8"?>
<Properties xmlns="http://schemas.openxmlformats.org/officeDocument/2006/extended-properties" xmlns:vt="http://schemas.openxmlformats.org/officeDocument/2006/docPropsVTypes">
  <Template>cambio</Template>
  <TotalTime>1511</TotalTime>
  <Words>23</Words>
  <Application>Microsoft Office PowerPoint</Application>
  <PresentationFormat>Personalizado</PresentationFormat>
  <Paragraphs>6</Paragraphs>
  <Slides>2</Slides>
  <Notes>2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</vt:i4>
      </vt:variant>
    </vt:vector>
  </HeadingPairs>
  <TitlesOfParts>
    <vt:vector size="7" baseType="lpstr">
      <vt:lpstr>Aptos</vt:lpstr>
      <vt:lpstr>Aptos Display</vt:lpstr>
      <vt:lpstr>Arial</vt:lpstr>
      <vt:lpstr>Roboto</vt:lpstr>
      <vt:lpstr>Tema de Office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María Ángeles Tirado Cubas</dc:creator>
  <cp:lastModifiedBy>María Ángeles Tirado Cubas</cp:lastModifiedBy>
  <cp:revision>6</cp:revision>
  <dcterms:created xsi:type="dcterms:W3CDTF">2025-12-01T09:22:13Z</dcterms:created>
  <dcterms:modified xsi:type="dcterms:W3CDTF">2026-02-10T16:07:52Z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0x010100FB6BDAF08E0C894489539E7AEF7B173D</vt:lpwstr>
  </property>
</Properties>
</file>